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1338" r:id="rId5"/>
    <p:sldId id="1341" r:id="rId6"/>
    <p:sldId id="1342" r:id="rId7"/>
    <p:sldId id="1343" r:id="rId8"/>
    <p:sldId id="1344" r:id="rId9"/>
    <p:sldId id="1345" r:id="rId10"/>
    <p:sldId id="1346" r:id="rId11"/>
    <p:sldId id="1347" r:id="rId12"/>
    <p:sldId id="1314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FF7D7D"/>
    <a:srgbClr val="013DA5"/>
    <a:srgbClr val="00B5D5"/>
    <a:srgbClr val="005BAA"/>
    <a:srgbClr val="0070C0"/>
    <a:srgbClr val="FAA61A"/>
    <a:srgbClr val="290AD9"/>
    <a:srgbClr val="A50022"/>
    <a:srgbClr val="70B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6A1C2-0949-4DFA-B72C-A66C2E6C468C}" v="5" dt="2023-05-11T06:30:29.036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3197"/>
  </p:normalViewPr>
  <p:slideViewPr>
    <p:cSldViewPr snapToGrid="0" snapToObjects="1" showGuides="1">
      <p:cViewPr varScale="1">
        <p:scale>
          <a:sx n="94" d="100"/>
          <a:sy n="94" d="100"/>
        </p:scale>
        <p:origin x="60" y="126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ienne Charpentier" userId="ffc3976b-88a3-47ba-89a0-ddc1f144dedc" providerId="ADAL" clId="{E2B6A1C2-0949-4DFA-B72C-A66C2E6C468C}"/>
    <pc:docChg chg="undo custSel addSld delSld modSld">
      <pc:chgData name="Etienne Charpentier" userId="ffc3976b-88a3-47ba-89a0-ddc1f144dedc" providerId="ADAL" clId="{E2B6A1C2-0949-4DFA-B72C-A66C2E6C468C}" dt="2023-05-11T13:12:14.289" v="330" actId="114"/>
      <pc:docMkLst>
        <pc:docMk/>
      </pc:docMkLst>
      <pc:sldChg chg="modSp mod">
        <pc:chgData name="Etienne Charpentier" userId="ffc3976b-88a3-47ba-89a0-ddc1f144dedc" providerId="ADAL" clId="{E2B6A1C2-0949-4DFA-B72C-A66C2E6C468C}" dt="2023-05-11T13:12:14.289" v="330" actId="114"/>
        <pc:sldMkLst>
          <pc:docMk/>
          <pc:sldMk cId="3193049120" sldId="1338"/>
        </pc:sldMkLst>
        <pc:spChg chg="mod">
          <ac:chgData name="Etienne Charpentier" userId="ffc3976b-88a3-47ba-89a0-ddc1f144dedc" providerId="ADAL" clId="{E2B6A1C2-0949-4DFA-B72C-A66C2E6C468C}" dt="2023-05-11T06:02:48.344" v="4" actId="1076"/>
          <ac:spMkLst>
            <pc:docMk/>
            <pc:sldMk cId="3193049120" sldId="1338"/>
            <ac:spMk id="2" creationId="{FF1C280A-99C9-ED35-B53F-8EB1711BD88C}"/>
          </ac:spMkLst>
        </pc:spChg>
        <pc:spChg chg="mod">
          <ac:chgData name="Etienne Charpentier" userId="ffc3976b-88a3-47ba-89a0-ddc1f144dedc" providerId="ADAL" clId="{E2B6A1C2-0949-4DFA-B72C-A66C2E6C468C}" dt="2023-05-11T13:12:14.289" v="330" actId="114"/>
          <ac:spMkLst>
            <pc:docMk/>
            <pc:sldMk cId="3193049120" sldId="1338"/>
            <ac:spMk id="5" creationId="{8673974A-4746-3C4E-95D9-D8671B53F5B1}"/>
          </ac:spMkLst>
        </pc:spChg>
      </pc:sldChg>
      <pc:sldChg chg="modSp mod">
        <pc:chgData name="Etienne Charpentier" userId="ffc3976b-88a3-47ba-89a0-ddc1f144dedc" providerId="ADAL" clId="{E2B6A1C2-0949-4DFA-B72C-A66C2E6C468C}" dt="2023-05-11T06:06:47.966" v="37" actId="113"/>
        <pc:sldMkLst>
          <pc:docMk/>
          <pc:sldMk cId="2866996583" sldId="1341"/>
        </pc:sldMkLst>
        <pc:spChg chg="mod">
          <ac:chgData name="Etienne Charpentier" userId="ffc3976b-88a3-47ba-89a0-ddc1f144dedc" providerId="ADAL" clId="{E2B6A1C2-0949-4DFA-B72C-A66C2E6C468C}" dt="2023-05-11T06:06:47.966" v="37" actId="113"/>
          <ac:spMkLst>
            <pc:docMk/>
            <pc:sldMk cId="2866996583" sldId="1341"/>
            <ac:spMk id="14" creationId="{A427E7D5-3B68-3656-84AF-10AEC66D8AD4}"/>
          </ac:spMkLst>
        </pc:spChg>
        <pc:spChg chg="mod">
          <ac:chgData name="Etienne Charpentier" userId="ffc3976b-88a3-47ba-89a0-ddc1f144dedc" providerId="ADAL" clId="{E2B6A1C2-0949-4DFA-B72C-A66C2E6C468C}" dt="2023-05-11T06:05:31.423" v="25" actId="1076"/>
          <ac:spMkLst>
            <pc:docMk/>
            <pc:sldMk cId="2866996583" sldId="1341"/>
            <ac:spMk id="15" creationId="{29CCA19C-339A-3362-6038-4970D2A4F277}"/>
          </ac:spMkLst>
        </pc:spChg>
      </pc:sldChg>
      <pc:sldChg chg="addSp delSp modSp add mod">
        <pc:chgData name="Etienne Charpentier" userId="ffc3976b-88a3-47ba-89a0-ddc1f144dedc" providerId="ADAL" clId="{E2B6A1C2-0949-4DFA-B72C-A66C2E6C468C}" dt="2023-05-11T06:10:15.949" v="69" actId="948"/>
        <pc:sldMkLst>
          <pc:docMk/>
          <pc:sldMk cId="2137728398" sldId="1342"/>
        </pc:sldMkLst>
        <pc:spChg chg="add del">
          <ac:chgData name="Etienne Charpentier" userId="ffc3976b-88a3-47ba-89a0-ddc1f144dedc" providerId="ADAL" clId="{E2B6A1C2-0949-4DFA-B72C-A66C2E6C468C}" dt="2023-05-11T06:07:39.176" v="42" actId="22"/>
          <ac:spMkLst>
            <pc:docMk/>
            <pc:sldMk cId="2137728398" sldId="1342"/>
            <ac:spMk id="3" creationId="{C58A417F-73DF-7350-16EC-796862E9FF4E}"/>
          </ac:spMkLst>
        </pc:spChg>
        <pc:spChg chg="mod">
          <ac:chgData name="Etienne Charpentier" userId="ffc3976b-88a3-47ba-89a0-ddc1f144dedc" providerId="ADAL" clId="{E2B6A1C2-0949-4DFA-B72C-A66C2E6C468C}" dt="2023-05-11T06:10:15.949" v="69" actId="948"/>
          <ac:spMkLst>
            <pc:docMk/>
            <pc:sldMk cId="2137728398" sldId="1342"/>
            <ac:spMk id="14" creationId="{A427E7D5-3B68-3656-84AF-10AEC66D8AD4}"/>
          </ac:spMkLst>
        </pc:spChg>
        <pc:spChg chg="mod">
          <ac:chgData name="Etienne Charpentier" userId="ffc3976b-88a3-47ba-89a0-ddc1f144dedc" providerId="ADAL" clId="{E2B6A1C2-0949-4DFA-B72C-A66C2E6C468C}" dt="2023-05-11T06:09:21.124" v="60" actId="404"/>
          <ac:spMkLst>
            <pc:docMk/>
            <pc:sldMk cId="2137728398" sldId="1342"/>
            <ac:spMk id="15" creationId="{29CCA19C-339A-3362-6038-4970D2A4F277}"/>
          </ac:spMkLst>
        </pc:spChg>
      </pc:sldChg>
      <pc:sldChg chg="addSp modSp add mod">
        <pc:chgData name="Etienne Charpentier" userId="ffc3976b-88a3-47ba-89a0-ddc1f144dedc" providerId="ADAL" clId="{E2B6A1C2-0949-4DFA-B72C-A66C2E6C468C}" dt="2023-05-11T06:19:23.674" v="125" actId="207"/>
        <pc:sldMkLst>
          <pc:docMk/>
          <pc:sldMk cId="2022892701" sldId="1343"/>
        </pc:sldMkLst>
        <pc:spChg chg="mod">
          <ac:chgData name="Etienne Charpentier" userId="ffc3976b-88a3-47ba-89a0-ddc1f144dedc" providerId="ADAL" clId="{E2B6A1C2-0949-4DFA-B72C-A66C2E6C468C}" dt="2023-05-11T06:19:23.674" v="125" actId="207"/>
          <ac:spMkLst>
            <pc:docMk/>
            <pc:sldMk cId="2022892701" sldId="1343"/>
            <ac:spMk id="14" creationId="{A427E7D5-3B68-3656-84AF-10AEC66D8AD4}"/>
          </ac:spMkLst>
        </pc:spChg>
        <pc:spChg chg="mod">
          <ac:chgData name="Etienne Charpentier" userId="ffc3976b-88a3-47ba-89a0-ddc1f144dedc" providerId="ADAL" clId="{E2B6A1C2-0949-4DFA-B72C-A66C2E6C468C}" dt="2023-05-11T06:12:11.074" v="107" actId="1076"/>
          <ac:spMkLst>
            <pc:docMk/>
            <pc:sldMk cId="2022892701" sldId="1343"/>
            <ac:spMk id="15" creationId="{29CCA19C-339A-3362-6038-4970D2A4F277}"/>
          </ac:spMkLst>
        </pc:spChg>
        <pc:picChg chg="add mod ord">
          <ac:chgData name="Etienne Charpentier" userId="ffc3976b-88a3-47ba-89a0-ddc1f144dedc" providerId="ADAL" clId="{E2B6A1C2-0949-4DFA-B72C-A66C2E6C468C}" dt="2023-05-11T06:18:32.596" v="122" actId="167"/>
          <ac:picMkLst>
            <pc:docMk/>
            <pc:sldMk cId="2022892701" sldId="1343"/>
            <ac:picMk id="3" creationId="{145CB0DD-9D6C-7180-208B-0365BBE6AC3C}"/>
          </ac:picMkLst>
        </pc:picChg>
      </pc:sldChg>
      <pc:sldChg chg="modSp add mod">
        <pc:chgData name="Etienne Charpentier" userId="ffc3976b-88a3-47ba-89a0-ddc1f144dedc" providerId="ADAL" clId="{E2B6A1C2-0949-4DFA-B72C-A66C2E6C468C}" dt="2023-05-11T06:22:02.634" v="151" actId="113"/>
        <pc:sldMkLst>
          <pc:docMk/>
          <pc:sldMk cId="2443742399" sldId="1344"/>
        </pc:sldMkLst>
        <pc:spChg chg="mod">
          <ac:chgData name="Etienne Charpentier" userId="ffc3976b-88a3-47ba-89a0-ddc1f144dedc" providerId="ADAL" clId="{E2B6A1C2-0949-4DFA-B72C-A66C2E6C468C}" dt="2023-05-11T06:22:02.634" v="151" actId="113"/>
          <ac:spMkLst>
            <pc:docMk/>
            <pc:sldMk cId="2443742399" sldId="1344"/>
            <ac:spMk id="14" creationId="{A427E7D5-3B68-3656-84AF-10AEC66D8AD4}"/>
          </ac:spMkLst>
        </pc:spChg>
        <pc:spChg chg="mod">
          <ac:chgData name="Etienne Charpentier" userId="ffc3976b-88a3-47ba-89a0-ddc1f144dedc" providerId="ADAL" clId="{E2B6A1C2-0949-4DFA-B72C-A66C2E6C468C}" dt="2023-05-11T06:19:56.257" v="129" actId="404"/>
          <ac:spMkLst>
            <pc:docMk/>
            <pc:sldMk cId="2443742399" sldId="1344"/>
            <ac:spMk id="15" creationId="{29CCA19C-339A-3362-6038-4970D2A4F277}"/>
          </ac:spMkLst>
        </pc:spChg>
      </pc:sldChg>
      <pc:sldChg chg="modSp add mod">
        <pc:chgData name="Etienne Charpentier" userId="ffc3976b-88a3-47ba-89a0-ddc1f144dedc" providerId="ADAL" clId="{E2B6A1C2-0949-4DFA-B72C-A66C2E6C468C}" dt="2023-05-11T06:23:25.827" v="158" actId="15"/>
        <pc:sldMkLst>
          <pc:docMk/>
          <pc:sldMk cId="1713662964" sldId="1345"/>
        </pc:sldMkLst>
        <pc:spChg chg="mod">
          <ac:chgData name="Etienne Charpentier" userId="ffc3976b-88a3-47ba-89a0-ddc1f144dedc" providerId="ADAL" clId="{E2B6A1C2-0949-4DFA-B72C-A66C2E6C468C}" dt="2023-05-11T06:23:25.827" v="158" actId="15"/>
          <ac:spMkLst>
            <pc:docMk/>
            <pc:sldMk cId="1713662964" sldId="1345"/>
            <ac:spMk id="14" creationId="{A427E7D5-3B68-3656-84AF-10AEC66D8AD4}"/>
          </ac:spMkLst>
        </pc:spChg>
        <pc:spChg chg="mod">
          <ac:chgData name="Etienne Charpentier" userId="ffc3976b-88a3-47ba-89a0-ddc1f144dedc" providerId="ADAL" clId="{E2B6A1C2-0949-4DFA-B72C-A66C2E6C468C}" dt="2023-05-11T06:22:26.750" v="152"/>
          <ac:spMkLst>
            <pc:docMk/>
            <pc:sldMk cId="1713662964" sldId="1345"/>
            <ac:spMk id="15" creationId="{29CCA19C-339A-3362-6038-4970D2A4F277}"/>
          </ac:spMkLst>
        </pc:spChg>
      </pc:sldChg>
      <pc:sldChg chg="modSp add mod">
        <pc:chgData name="Etienne Charpentier" userId="ffc3976b-88a3-47ba-89a0-ddc1f144dedc" providerId="ADAL" clId="{E2B6A1C2-0949-4DFA-B72C-A66C2E6C468C}" dt="2023-05-11T06:25:05.616" v="179" actId="14100"/>
        <pc:sldMkLst>
          <pc:docMk/>
          <pc:sldMk cId="3477582443" sldId="1346"/>
        </pc:sldMkLst>
        <pc:spChg chg="mod">
          <ac:chgData name="Etienne Charpentier" userId="ffc3976b-88a3-47ba-89a0-ddc1f144dedc" providerId="ADAL" clId="{E2B6A1C2-0949-4DFA-B72C-A66C2E6C468C}" dt="2023-05-11T06:25:05.616" v="179" actId="14100"/>
          <ac:spMkLst>
            <pc:docMk/>
            <pc:sldMk cId="3477582443" sldId="1346"/>
            <ac:spMk id="14" creationId="{A427E7D5-3B68-3656-84AF-10AEC66D8AD4}"/>
          </ac:spMkLst>
        </pc:spChg>
        <pc:spChg chg="mod">
          <ac:chgData name="Etienne Charpentier" userId="ffc3976b-88a3-47ba-89a0-ddc1f144dedc" providerId="ADAL" clId="{E2B6A1C2-0949-4DFA-B72C-A66C2E6C468C}" dt="2023-05-11T06:24:11.476" v="171" actId="1076"/>
          <ac:spMkLst>
            <pc:docMk/>
            <pc:sldMk cId="3477582443" sldId="1346"/>
            <ac:spMk id="15" creationId="{29CCA19C-339A-3362-6038-4970D2A4F277}"/>
          </ac:spMkLst>
        </pc:spChg>
      </pc:sldChg>
      <pc:sldChg chg="addSp modSp add mod">
        <pc:chgData name="Etienne Charpentier" userId="ffc3976b-88a3-47ba-89a0-ddc1f144dedc" providerId="ADAL" clId="{E2B6A1C2-0949-4DFA-B72C-A66C2E6C468C}" dt="2023-05-11T06:31:17.103" v="329" actId="207"/>
        <pc:sldMkLst>
          <pc:docMk/>
          <pc:sldMk cId="2365986156" sldId="1347"/>
        </pc:sldMkLst>
        <pc:spChg chg="add mod">
          <ac:chgData name="Etienne Charpentier" userId="ffc3976b-88a3-47ba-89a0-ddc1f144dedc" providerId="ADAL" clId="{E2B6A1C2-0949-4DFA-B72C-A66C2E6C468C}" dt="2023-05-11T06:30:01.699" v="325" actId="1035"/>
          <ac:spMkLst>
            <pc:docMk/>
            <pc:sldMk cId="2365986156" sldId="1347"/>
            <ac:spMk id="2" creationId="{29542E64-5D58-7B79-2CB6-F5191BD3C41C}"/>
          </ac:spMkLst>
        </pc:spChg>
        <pc:spChg chg="add mod">
          <ac:chgData name="Etienne Charpentier" userId="ffc3976b-88a3-47ba-89a0-ddc1f144dedc" providerId="ADAL" clId="{E2B6A1C2-0949-4DFA-B72C-A66C2E6C468C}" dt="2023-05-11T06:31:17.103" v="329" actId="207"/>
          <ac:spMkLst>
            <pc:docMk/>
            <pc:sldMk cId="2365986156" sldId="1347"/>
            <ac:spMk id="3" creationId="{42F7EBD3-68BA-16AB-5378-B2DDCE1FB0DB}"/>
          </ac:spMkLst>
        </pc:spChg>
        <pc:spChg chg="mod">
          <ac:chgData name="Etienne Charpentier" userId="ffc3976b-88a3-47ba-89a0-ddc1f144dedc" providerId="ADAL" clId="{E2B6A1C2-0949-4DFA-B72C-A66C2E6C468C}" dt="2023-05-11T06:29:50.934" v="309" actId="1036"/>
          <ac:spMkLst>
            <pc:docMk/>
            <pc:sldMk cId="2365986156" sldId="1347"/>
            <ac:spMk id="14" creationId="{A427E7D5-3B68-3656-84AF-10AEC66D8AD4}"/>
          </ac:spMkLst>
        </pc:spChg>
        <pc:spChg chg="mod">
          <ac:chgData name="Etienne Charpentier" userId="ffc3976b-88a3-47ba-89a0-ddc1f144dedc" providerId="ADAL" clId="{E2B6A1C2-0949-4DFA-B72C-A66C2E6C468C}" dt="2023-05-11T06:25:35.164" v="183" actId="1076"/>
          <ac:spMkLst>
            <pc:docMk/>
            <pc:sldMk cId="2365986156" sldId="1347"/>
            <ac:spMk id="15" creationId="{29CCA19C-339A-3362-6038-4970D2A4F277}"/>
          </ac:spMkLst>
        </pc:spChg>
      </pc:sldChg>
      <pc:sldChg chg="add del">
        <pc:chgData name="Etienne Charpentier" userId="ffc3976b-88a3-47ba-89a0-ddc1f144dedc" providerId="ADAL" clId="{E2B6A1C2-0949-4DFA-B72C-A66C2E6C468C}" dt="2023-05-11T06:04:28.052" v="17"/>
        <pc:sldMkLst>
          <pc:docMk/>
          <pc:sldMk cId="1890061881" sldId="1511"/>
        </pc:sldMkLst>
      </pc:sldChg>
    </pc:docChg>
  </pc:docChgLst>
  <pc:docChgLst>
    <pc:chgData name="Etienne Charpentier" userId="ffc3976b-88a3-47ba-89a0-ddc1f144dedc" providerId="ADAL" clId="{7FB52F9E-5790-4559-9B27-162423E869B8}"/>
    <pc:docChg chg="addSld delSld">
      <pc:chgData name="Etienne Charpentier" userId="ffc3976b-88a3-47ba-89a0-ddc1f144dedc" providerId="ADAL" clId="{7FB52F9E-5790-4559-9B27-162423E869B8}" dt="2023-05-11T06:00:25.410" v="3" actId="47"/>
      <pc:docMkLst>
        <pc:docMk/>
      </pc:docMkLst>
      <pc:sldChg chg="new del">
        <pc:chgData name="Etienne Charpentier" userId="ffc3976b-88a3-47ba-89a0-ddc1f144dedc" providerId="ADAL" clId="{7FB52F9E-5790-4559-9B27-162423E869B8}" dt="2023-05-11T06:00:04.470" v="1" actId="47"/>
        <pc:sldMkLst>
          <pc:docMk/>
          <pc:sldMk cId="1398843735" sldId="1342"/>
        </pc:sldMkLst>
      </pc:sldChg>
      <pc:sldChg chg="new del">
        <pc:chgData name="Etienne Charpentier" userId="ffc3976b-88a3-47ba-89a0-ddc1f144dedc" providerId="ADAL" clId="{7FB52F9E-5790-4559-9B27-162423E869B8}" dt="2023-05-11T06:00:25.410" v="3" actId="47"/>
        <pc:sldMkLst>
          <pc:docMk/>
          <pc:sldMk cId="3706174728" sldId="134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11/05/2023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0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6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1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7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4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1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5" y="1851187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31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31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7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3" y="4864607"/>
            <a:ext cx="115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5" y="2666794"/>
            <a:ext cx="4053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 dirty="0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6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You can place a zoomed in view of your map here or place a graph. This slide is optional. </a:t>
            </a:r>
            <a:br>
              <a:rPr lang="en-US" dirty="0"/>
            </a:br>
            <a:r>
              <a:rPr lang="en-US" dirty="0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4669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4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4149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222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7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7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7" y="3513911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7" y="3513911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0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dirty="0"/>
              <a:t>Click to edit Master text styles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sz="1800" dirty="0"/>
              <a:t>Third level</a:t>
            </a:r>
          </a:p>
          <a:p>
            <a:pPr lvl="3"/>
            <a:r>
              <a:rPr lang="en-US" sz="1800" dirty="0"/>
              <a:t>Fourth level</a:t>
            </a:r>
          </a:p>
          <a:p>
            <a:pPr lvl="4"/>
            <a:r>
              <a:rPr lang="en-US" sz="18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1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1" y="1928963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3" y="3343941"/>
            <a:ext cx="3986667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6"/>
          <a:ext cx="4791659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7" y="2827585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4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3" y="5304299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 dirty="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3" y="5800314"/>
              <a:ext cx="766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800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6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4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9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1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3" y="1574967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4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4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41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9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1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8" r:id="rId4"/>
    <p:sldLayoutId id="2147483659" r:id="rId5"/>
    <p:sldLayoutId id="2147483660" r:id="rId6"/>
    <p:sldLayoutId id="2147483672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wmo.int/Cg-19/InformationDocuments/Forms/By%20Language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eetings.wmo.int/Cg-19/_layouts/15/WopiFrame.aspx?sourcedoc=%7b7AFE1B66-FCD2-4BCF-A0A3-3E4A1CA0052F%7d&amp;file=Cg-19-d04-2(1)-HIGH-LEVEL-GUIDANCE-EVOLUTION-OBS-SYSTEM-draft1_en.docx&amp;action=default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application, logo&#10;&#10;Description automatically generated">
            <a:extLst>
              <a:ext uri="{FF2B5EF4-FFF2-40B4-BE49-F238E27FC236}">
                <a16:creationId xmlns:a16="http://schemas.microsoft.com/office/drawing/2014/main" id="{31156137-1B41-90EA-FF79-88D163616A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62" y="771697"/>
            <a:ext cx="9699562" cy="6407127"/>
          </a:xfrm>
          <a:prstGeom prst="rect">
            <a:avLst/>
          </a:prstGeom>
        </p:spPr>
      </p:pic>
      <p:sp>
        <p:nvSpPr>
          <p:cNvPr id="2" name="Shape 79">
            <a:extLst>
              <a:ext uri="{FF2B5EF4-FFF2-40B4-BE49-F238E27FC236}">
                <a16:creationId xmlns:a16="http://schemas.microsoft.com/office/drawing/2014/main" id="{FF1C280A-99C9-ED35-B53F-8EB1711BD88C}"/>
              </a:ext>
            </a:extLst>
          </p:cNvPr>
          <p:cNvSpPr/>
          <p:nvPr/>
        </p:nvSpPr>
        <p:spPr>
          <a:xfrm>
            <a:off x="832622" y="412779"/>
            <a:ext cx="10317204" cy="21878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Doc 4.2(1) - High Level Guidance on the Evolution of Global Observing Systems during the period 2023–2027 in response to the Vision for the WMO Integrated Global Observing System (WIGOS) in 2040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8673974A-4746-3C4E-95D9-D8671B53F5B1}"/>
              </a:ext>
            </a:extLst>
          </p:cNvPr>
          <p:cNvSpPr/>
          <p:nvPr/>
        </p:nvSpPr>
        <p:spPr>
          <a:xfrm>
            <a:off x="1" y="3080130"/>
            <a:ext cx="12191999" cy="23083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CH" sz="2600" dirty="0">
                <a:cs typeface="Calibri" panose="020F0502020204030204" pitchFamily="34" charset="0"/>
              </a:rPr>
              <a:t>The 19th World Meteorological Congress</a:t>
            </a:r>
            <a:endParaRPr lang="en-US" sz="2600" dirty="0">
              <a:cs typeface="Calibri" panose="020F0502020204030204" pitchFamily="34" charset="0"/>
            </a:endParaRPr>
          </a:p>
          <a:p>
            <a:pPr algn="ctr"/>
            <a:endParaRPr lang="de-DE" sz="2600" dirty="0">
              <a:cs typeface="Calibri" panose="020F0502020204030204" pitchFamily="34" charset="0"/>
            </a:endParaRPr>
          </a:p>
          <a:p>
            <a:pPr algn="ctr"/>
            <a:r>
              <a:rPr lang="en-US" sz="2400" i="1" dirty="0">
                <a:cs typeface="Segoe UI" panose="020B0502040204020203" pitchFamily="34" charset="0"/>
              </a:rPr>
              <a:t>Estelle Grueter, Chair, INFCOM/SC-ON</a:t>
            </a:r>
          </a:p>
          <a:p>
            <a:pPr algn="ctr"/>
            <a:r>
              <a:rPr lang="en-US" sz="2400" i="1" dirty="0">
                <a:cs typeface="Segoe UI" panose="020B0502040204020203" pitchFamily="34" charset="0"/>
              </a:rPr>
              <a:t>Erik Andersson, Chair, INFCOM/SC-ON/JET-EOSDE</a:t>
            </a:r>
          </a:p>
          <a:p>
            <a:pPr algn="ctr"/>
            <a:endParaRPr lang="en-US" sz="2400" dirty="0">
              <a:cs typeface="Segoe UI" panose="020B0502040204020203" pitchFamily="34" charset="0"/>
            </a:endParaRPr>
          </a:p>
          <a:p>
            <a:pPr algn="ctr"/>
            <a:r>
              <a:rPr lang="en-CH" sz="2600" dirty="0">
                <a:cs typeface="Calibri" panose="020F0502020204030204" pitchFamily="34" charset="0"/>
              </a:rPr>
              <a:t>24 May 2023</a:t>
            </a:r>
            <a:endParaRPr lang="de-DE" sz="2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774700" y="1780916"/>
            <a:ext cx="10096498" cy="2769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High Level Guide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consists of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principles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of a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general nature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that should be considered for the </a:t>
            </a:r>
            <a:r>
              <a:rPr lang="en-US" sz="2200" u="sng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development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en-US" sz="2200" u="sng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implementation plans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by Members, agencies, and other operators of observing networks.</a:t>
            </a:r>
          </a:p>
          <a:p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It also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identifies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urgent specific actions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arising as a consequence of WMO’s Earth System approach and priorities of WIGOS, WMO </a:t>
            </a:r>
            <a:r>
              <a:rPr lang="en-US" sz="2200" dirty="0" err="1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programmes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, and existing data gaps</a:t>
            </a: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30200" y="156653"/>
            <a:ext cx="11531599" cy="12311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High Level Guidance in response to WIGOS Vision 2040</a:t>
            </a:r>
            <a:endParaRPr lang="en-GB" sz="40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66873"/>
              </p:ext>
            </p:extLst>
          </p:nvPr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330200" y="1735450"/>
            <a:ext cx="11214100" cy="372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high-level guide considers </a:t>
            </a:r>
            <a:r>
              <a:rPr lang="en-US" sz="2200" u="sng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surface and space-based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observing systems. It is based on: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findings and actionable recommendations from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WMO observation impact workshops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key observational gaps from the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WMO Rolling Requirements Review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(Statements of Guidance) across all WMO application areas.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close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engagement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with all the WMO-entities concerned with observations: SC-MINT, GCOS, GCW, GAW, HYDMON, Ocean</a:t>
            </a:r>
          </a:p>
          <a:p>
            <a:pPr marL="0" lvl="1">
              <a:spcAft>
                <a:spcPts val="1200"/>
              </a:spcAft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It sets out </a:t>
            </a:r>
            <a:r>
              <a:rPr lang="en-US" sz="2200" u="sng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recommendations to Members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on how to address these gaps.</a:t>
            </a: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138769" y="48703"/>
            <a:ext cx="11967505" cy="92333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task was:</a:t>
            </a:r>
            <a:br>
              <a:rPr lang="en-US" sz="3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“A guidance doc for the evolution of WIGOS will be developed.” </a:t>
            </a:r>
            <a:endParaRPr lang="en-GB" sz="3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CB0DD-9D6C-7180-208B-0365BBE6A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787" y="1535243"/>
            <a:ext cx="4384013" cy="3152776"/>
          </a:xfrm>
          <a:prstGeom prst="rect">
            <a:avLst/>
          </a:prstGeom>
        </p:spPr>
      </p:pic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441325" y="999865"/>
            <a:ext cx="7607300" cy="4170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“High Level Guidance on the evolution of global observing systems during the period 2023-2027 in response to the Vision for WIGOS in 2040”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High-Level Guidance document itself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Five Chapters (~60 pages), six Annexes (~60 pages)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»"/>
            </a:pPr>
            <a:r>
              <a:rPr lang="en-US" sz="2200" dirty="0">
                <a:solidFill>
                  <a:srgbClr val="00B5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Reviewed by JET-EOSDE, SC-ESMP, SC-ON, SERCOM, Research  Board, co-sponsors, INFCOM management group, INFCOM-2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Executive Summary (5 pages)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»"/>
            </a:pPr>
            <a:r>
              <a:rPr lang="en-US" sz="2200" dirty="0">
                <a:solidFill>
                  <a:srgbClr val="00B5D5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Reviewed by SC-ON, INFCOM management group, INFCOM-2 </a:t>
            </a: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30201" y="156653"/>
            <a:ext cx="11531599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Deliverables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241300" y="1189925"/>
            <a:ext cx="11798300" cy="447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10  General recommendations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GB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e.g. on GBON, data policy, tiered networks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10  recommendations on the evolution of observing systems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GB" sz="2200" b="1" dirty="0">
                <a:solidFill>
                  <a:srgbClr val="005BAA"/>
                </a:solidFill>
              </a:rPr>
              <a:t>e.g. exchange data having impact on NWP, remote and radar sensing data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5   specific recommendations on sensor technology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GB" sz="2200" dirty="0">
                <a:solidFill>
                  <a:srgbClr val="005BAA"/>
                </a:solidFill>
              </a:rPr>
              <a:t>e.g. GNSS, Doppler wind profilers, new lidar systems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4   specific recommendations on Integrated Urban Services for Members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GB" sz="2200" dirty="0">
                <a:solidFill>
                  <a:srgbClr val="005BAA"/>
                </a:solidFill>
              </a:rPr>
              <a:t>e.g. metadata on urban observations, IUS reference stations, GHG monitoring in cities</a:t>
            </a:r>
          </a:p>
          <a:p>
            <a:pPr>
              <a:spcAft>
                <a:spcPts val="600"/>
              </a:spcAft>
            </a:pPr>
            <a:r>
              <a:rPr lang="en-GB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12 specific recommendations on Space Systems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GB" sz="2200" dirty="0">
                <a:solidFill>
                  <a:srgbClr val="005BAA"/>
                </a:solidFill>
              </a:rPr>
              <a:t>e.g. GHG monitoring from space, new generation of GEO satellites, RO constellation, space-based lidar for 3D winds</a:t>
            </a: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30201" y="166178"/>
            <a:ext cx="11531599" cy="4924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High Level Guide – priority actions to Members 2023-2027</a:t>
            </a:r>
            <a:endParaRPr lang="en-GB" sz="3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774700" y="1780916"/>
            <a:ext cx="10096498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Earth System approach provides opportunities for cooperation across the different domains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weather, climate, hydrology, atmospheric composition, oceans, cryosphere, and space weather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The guidance document presents results from NWP and other WMO application areas with respect to observations in all domains.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Monitoring allows the implementation actions to be adjusted according to evolving requirements, technology, and opportunities.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Reflects WMO current priorities and focus areas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Links with GBON, RBON and the unified data policy.</a:t>
            </a:r>
            <a:endParaRPr lang="en-GB" sz="2200" dirty="0">
              <a:solidFill>
                <a:srgbClr val="0070C0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30201" y="604328"/>
            <a:ext cx="11531599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High Level Guide - innovations</a:t>
            </a:r>
            <a:endParaRPr lang="en-GB" sz="40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498474" y="1185216"/>
            <a:ext cx="11236325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Congress invited to adopt Draft Resolution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Communication and outreach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Make document available in all WMO languages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PPT file, presenting the HLG-doc, enabling direct access for non-sequential reading of it (being developed)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PPT file, presenting the HLG content in summary to different audiences (to be developed)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Ways to be used 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In relation to the Unified Data Policy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For the expansion of GBON and the design of RBON by the regions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─"/>
            </a:pP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To promote further update of Technical Regulations</a:t>
            </a: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30200" y="147128"/>
            <a:ext cx="11531599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steps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7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3">
            <a:extLst>
              <a:ext uri="{FF2B5EF4-FFF2-40B4-BE49-F238E27FC236}">
                <a16:creationId xmlns:a16="http://schemas.microsoft.com/office/drawing/2014/main" id="{A427E7D5-3B68-3656-84AF-10AEC66D8AD4}"/>
              </a:ext>
            </a:extLst>
          </p:cNvPr>
          <p:cNvSpPr/>
          <p:nvPr/>
        </p:nvSpPr>
        <p:spPr>
          <a:xfrm>
            <a:off x="774700" y="4295165"/>
            <a:ext cx="10096498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u="sng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Draft Resolution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4.2(1)/1 (Cg-19)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»"/>
            </a:pP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Executive Summary 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of HLG document in annex to draft Resolution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u="sng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Complete</a:t>
            </a:r>
            <a:r>
              <a:rPr lang="en-US" sz="2200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document provided in </a:t>
            </a:r>
            <a:r>
              <a:rPr lang="en-US" sz="2200" b="1" dirty="0">
                <a:solidFill>
                  <a:srgbClr val="005BAA"/>
                </a:solidFill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INF 4.2(1)</a:t>
            </a:r>
            <a:endParaRPr lang="en-US" sz="2200" b="1" dirty="0">
              <a:solidFill>
                <a:srgbClr val="005BAA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30201" y="223328"/>
            <a:ext cx="11531599" cy="4924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High Level Guidance in response to WIGOS Vision 2040</a:t>
            </a:r>
            <a:endParaRPr lang="en-GB" sz="3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8</a:t>
                      </a:fld>
                      <a:endParaRPr lang="en-US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542E64-5D58-7B79-2CB6-F5191BD3C41C}"/>
              </a:ext>
            </a:extLst>
          </p:cNvPr>
          <p:cNvSpPr/>
          <p:nvPr/>
        </p:nvSpPr>
        <p:spPr>
          <a:xfrm>
            <a:off x="774700" y="1029051"/>
            <a:ext cx="10493375" cy="210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13DA5"/>
                </a:solidFill>
                <a:hlinkClick r:id="rId5"/>
              </a:rPr>
              <a:t>Doc 4.2(1) </a:t>
            </a:r>
            <a:r>
              <a:rPr lang="en-US" sz="3200" dirty="0">
                <a:solidFill>
                  <a:srgbClr val="013DA5"/>
                </a:solidFill>
              </a:rPr>
              <a:t>– High Level Guidance (HLG) on the Evolution of Global Observing Systems during the period 2023 to 2027 in Response to WIGOS Vison 2040</a:t>
            </a:r>
            <a:endParaRPr lang="en-CH" sz="3200" dirty="0">
              <a:solidFill>
                <a:srgbClr val="013DA5"/>
              </a:solidFill>
            </a:endParaRPr>
          </a:p>
        </p:txBody>
      </p:sp>
      <p:sp>
        <p:nvSpPr>
          <p:cNvPr id="3" name="Down Arrow 5">
            <a:extLst>
              <a:ext uri="{FF2B5EF4-FFF2-40B4-BE49-F238E27FC236}">
                <a16:creationId xmlns:a16="http://schemas.microsoft.com/office/drawing/2014/main" id="{42F7EBD3-68BA-16AB-5378-B2DDCE1FB0DB}"/>
              </a:ext>
            </a:extLst>
          </p:cNvPr>
          <p:cNvSpPr/>
          <p:nvPr/>
        </p:nvSpPr>
        <p:spPr>
          <a:xfrm>
            <a:off x="5587230" y="3533850"/>
            <a:ext cx="1017540" cy="580090"/>
          </a:xfrm>
          <a:prstGeom prst="downArrow">
            <a:avLst/>
          </a:prstGeom>
          <a:solidFill>
            <a:srgbClr val="FF4B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8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3055516" y="1143718"/>
            <a:ext cx="60809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7">
              <a:lnSpc>
                <a:spcPts val="6600"/>
              </a:lnSpc>
              <a:defRPr sz="1800"/>
            </a:pPr>
            <a:r>
              <a:rPr lang="hr-HR" sz="60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lang="en-US" sz="6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96E52C7-343E-7398-F218-D510FB81F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aseline="30000" dirty="0">
                <a:solidFill>
                  <a:schemeClr val="bg1"/>
                </a:solidFill>
                <a:ea typeface="Verdana" panose="020B0604030504040204" pitchFamily="34" charset="0"/>
              </a:rPr>
              <a:t>wmo.int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DF46DB-8EBB-D42C-13BD-30041423C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5" y="2791287"/>
            <a:ext cx="6277850" cy="2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O 150y_PPT template_final" id="{67D63888-2D1D-994C-B36F-8859526EF670}" vid="{F300701F-8589-C547-ABFF-F41875A81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AF269140A5543AF3A8CC154D7AACB" ma:contentTypeVersion="" ma:contentTypeDescription="Create a new document." ma:contentTypeScope="" ma:versionID="cf92dc3f59cd5d365ad3a7b1bd9d15d6">
  <xsd:schema xmlns:xsd="http://www.w3.org/2001/XMLSchema" xmlns:xs="http://www.w3.org/2001/XMLSchema" xmlns:p="http://schemas.microsoft.com/office/2006/metadata/properties" xmlns:ns2="ee524a4b-706c-4f01-afc3-358812d8a041" targetNamespace="http://schemas.microsoft.com/office/2006/metadata/properties" ma:root="true" ma:fieldsID="a1594fc56ff0ef5eb7db85bf8363c850" ns2:_="">
    <xsd:import namespace="ee524a4b-706c-4f01-afc3-358812d8a0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24a4b-706c-4f01-afc3-358812d8a0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E761A7-9B41-4658-94A3-8CC0ABD657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C648C-3CCF-4816-901C-EADDED5EF2F2}"/>
</file>

<file path=customXml/itemProps3.xml><?xml version="1.0" encoding="utf-8"?>
<ds:datastoreItem xmlns:ds="http://schemas.openxmlformats.org/officeDocument/2006/customXml" ds:itemID="{C7AEBCFA-2731-43B9-B40B-E4E9A98ADC89}">
  <ds:schemaRefs>
    <ds:schemaRef ds:uri="http://schemas.microsoft.com/office/2006/metadata/properties"/>
    <ds:schemaRef ds:uri="http://schemas.microsoft.com/office/infopath/2007/PartnerControls"/>
    <ds:schemaRef ds:uri="6cabfcb3-3218-4541-9498-252bc16aed18"/>
    <ds:schemaRef ds:uri="8d66e7b0-b96b-4e95-b8ba-83f7fc28c599"/>
    <ds:schemaRef ds:uri="3c76eea2-c21a-46e1-8f98-cfc2ba460d51"/>
    <ds:schemaRef ds:uri="96d886eb-95f6-47f3-bdfb-70dab5061c6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 150y_PPT template_final</Template>
  <TotalTime>1713</TotalTime>
  <Words>687</Words>
  <Application>Microsoft Office PowerPoint</Application>
  <PresentationFormat>Widescreen</PresentationFormat>
  <Paragraphs>73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Verdana</vt:lpstr>
      <vt:lpstr>Wingdings</vt:lpstr>
      <vt:lpstr>Calibri</vt:lpstr>
      <vt:lpstr>Univers LT Std 55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Jitsuko Hasegawa</dc:creator>
  <cp:lastModifiedBy>Etienne Charpentier</cp:lastModifiedBy>
  <cp:revision>4</cp:revision>
  <dcterms:created xsi:type="dcterms:W3CDTF">2023-05-08T10:03:55Z</dcterms:created>
  <dcterms:modified xsi:type="dcterms:W3CDTF">2023-05-11T13:12:14Z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0x0101001FCAF269140A5543AF3A8CC154D7AACB</vt:lpwstr>
  </property>
</Properties>
</file>